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59" r:id="rId4"/>
    <p:sldId id="260" r:id="rId5"/>
    <p:sldId id="265" r:id="rId6"/>
    <p:sldId id="267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BB7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81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813DE-B162-4212-A22E-100121DA596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70E0B-9BD8-40D9-BBFA-61C1C5C05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14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D347C-5AB2-402F-AD31-C5A676B72C29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251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0E0B-9BD8-40D9-BBFA-61C1C5C0590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51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Communities can participate at what ever level they desire, from the basics such as activation and communication to more in depth level for those that have more resources and want</a:t>
            </a:r>
            <a:r>
              <a:rPr lang="en-CA" baseline="0" dirty="0"/>
              <a:t> a higher level of participation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D347C-5AB2-402F-AD31-C5A676B72C29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625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Many of NBEMO partners have decided  to take advantage of this opportunity, including ECCC, NB Power, IBC, NBTMR ,PSC</a:t>
            </a:r>
            <a:r>
              <a:rPr lang="en-CA" baseline="0" dirty="0"/>
              <a:t> and </a:t>
            </a:r>
            <a:r>
              <a:rPr lang="en-CA" baseline="0" dirty="0" err="1"/>
              <a:t>Redcross</a:t>
            </a:r>
            <a:r>
              <a:rPr lang="en-CA" baseline="0" dirty="0"/>
              <a:t>, all will add a degree of realism to the Exercise. ECCC, NB Power and </a:t>
            </a:r>
            <a:r>
              <a:rPr lang="en-CA" baseline="0" dirty="0" err="1"/>
              <a:t>and</a:t>
            </a:r>
            <a:r>
              <a:rPr lang="en-CA" baseline="0" dirty="0"/>
              <a:t> IBC will be providing short presentations.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3F26B-BB7D-4B05-9B3E-715D75EC13D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62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 the next presentation on the agenda is from ECCC.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0E0B-9BD8-40D9-BBFA-61C1C5C0590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68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8FF-D9C7-4270-9AF9-EA2F873416A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C9C6-04C9-450F-BC7A-B2B6B84764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27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8FF-D9C7-4270-9AF9-EA2F873416A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C9C6-04C9-450F-BC7A-B2B6B84764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810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8FF-D9C7-4270-9AF9-EA2F873416A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C9C6-04C9-450F-BC7A-B2B6B84764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62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8FF-D9C7-4270-9AF9-EA2F873416A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C9C6-04C9-450F-BC7A-B2B6B84764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95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8FF-D9C7-4270-9AF9-EA2F873416A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C9C6-04C9-450F-BC7A-B2B6B84764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19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8FF-D9C7-4270-9AF9-EA2F873416A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C9C6-04C9-450F-BC7A-B2B6B84764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683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8FF-D9C7-4270-9AF9-EA2F873416A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C9C6-04C9-450F-BC7A-B2B6B84764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04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8FF-D9C7-4270-9AF9-EA2F873416A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C9C6-04C9-450F-BC7A-B2B6B84764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69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8FF-D9C7-4270-9AF9-EA2F873416A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C9C6-04C9-450F-BC7A-B2B6B84764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8FF-D9C7-4270-9AF9-EA2F873416A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C9C6-04C9-450F-BC7A-B2B6B84764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84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8FF-D9C7-4270-9AF9-EA2F873416A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C9C6-04C9-450F-BC7A-B2B6B84764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612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A8FF-D9C7-4270-9AF9-EA2F873416A0}" type="datetimeFigureOut">
              <a:rPr lang="en-CA" smtClean="0"/>
              <a:t>2020-01-09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C9C6-04C9-450F-BC7A-B2B6B84764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860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Exercise Brunswick Charlie</a:t>
            </a:r>
            <a:br>
              <a:rPr lang="en-CA" dirty="0"/>
            </a:br>
            <a:r>
              <a:rPr lang="en-CA" dirty="0"/>
              <a:t>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4572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Greg MacCallum</a:t>
            </a:r>
          </a:p>
          <a:p>
            <a:pPr algn="ctr"/>
            <a:r>
              <a:rPr lang="en-CA" sz="2400" dirty="0"/>
              <a:t>Director NBEMO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67F50CF-66FD-44A2-B6AB-912BF2E16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61709"/>
            <a:ext cx="8763000" cy="23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3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Autofit/>
          </a:bodyPr>
          <a:lstStyle/>
          <a:p>
            <a:r>
              <a:rPr lang="en-CA" sz="6000" b="1" dirty="0"/>
              <a:t>EXERCISE </a:t>
            </a:r>
            <a:br>
              <a:rPr lang="en-CA" sz="6000" b="1" dirty="0"/>
            </a:br>
            <a:r>
              <a:rPr lang="en-CA" sz="6000" b="1" dirty="0"/>
              <a:t>Brunswick Charlie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0"/>
            <a:ext cx="289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9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CA" b="1" dirty="0"/>
              <a:t>Aim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A province wide exercise designed to allow those responsible for, and involved with, Emergency Management an opportunity to practice planned responses and other procedures.</a:t>
            </a:r>
            <a:br>
              <a:rPr lang="en-CA" dirty="0"/>
            </a:br>
            <a:r>
              <a:rPr lang="en-CA" dirty="0"/>
              <a:t>This exercise like previous ones, will afford participants the opportunity, to challenge their Emergency Management and response components.</a:t>
            </a:r>
          </a:p>
          <a:p>
            <a:r>
              <a:rPr lang="en-CA" dirty="0"/>
              <a:t>Using a new but realistic scenario, and databank of prepared injects to assist communities &amp; add realism.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978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CA" b="1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CA" dirty="0"/>
              <a:t>The scope of the exercise, developed provincially, is designed to encourage maximum participation from all municipalities , LSD’s, SAR partners and First Nation Communities within the province, regardless of their level of preparedness.</a:t>
            </a:r>
          </a:p>
          <a:p>
            <a:pPr lvl="0"/>
            <a:r>
              <a:rPr lang="en-CA" dirty="0"/>
              <a:t>All communities &amp; emergency management partners are encouraged to participate.</a:t>
            </a:r>
          </a:p>
          <a:p>
            <a:pPr lvl="0"/>
            <a:r>
              <a:rPr lang="en-CA" dirty="0"/>
              <a:t>This exercise will present a new scenario that will allow participants the flexibility to prepare for impacts that could affect their citizens.</a:t>
            </a:r>
          </a:p>
          <a:p>
            <a:pPr lvl="0"/>
            <a:r>
              <a:rPr lang="en-CA" dirty="0"/>
              <a:t>The Provincial Emergency Operations Centre along  with the Regional Emergency Operation Centres will be activated for this exercise. 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840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CA" b="1" dirty="0"/>
              <a:t>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0" y="763311"/>
            <a:ext cx="8229600" cy="4830763"/>
          </a:xfrm>
        </p:spPr>
        <p:txBody>
          <a:bodyPr/>
          <a:lstStyle/>
          <a:p>
            <a:r>
              <a:rPr lang="en-CA" sz="2800" dirty="0"/>
              <a:t>A severe heat wave immediately followed by a short duration tropical storm will allow participants a broad scope of potential impacts. (Power outages, health emergencies, evacuations, comms interruptions, industrial accidents, fires,  localized flooding, vandalism, lost persons </a:t>
            </a:r>
            <a:r>
              <a:rPr lang="en-CA" sz="2800" dirty="0" err="1"/>
              <a:t>etc</a:t>
            </a:r>
            <a:r>
              <a:rPr lang="en-CA" sz="2800" dirty="0"/>
              <a:t>…)</a:t>
            </a:r>
          </a:p>
          <a:p>
            <a:r>
              <a:rPr lang="en-CA" sz="2800" dirty="0"/>
              <a:t>Simulated social media, and web based news reporting will add to the realism of the exercise.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3" name="Picture 5" descr="D:\images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460D4B-6E79-4B00-9C87-0385F1BDD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41574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53" y="2226128"/>
            <a:ext cx="2647950" cy="103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M2658\Desktop\DPS Shiel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152400"/>
            <a:ext cx="1561032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85" y="3503839"/>
            <a:ext cx="3333750" cy="4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2209800"/>
            <a:ext cx="1990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35" y="3211668"/>
            <a:ext cx="3657600" cy="89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64" y="635813"/>
            <a:ext cx="3516758" cy="246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58" y="152400"/>
            <a:ext cx="239814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83374"/>
            <a:ext cx="4191884" cy="52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dt8342\Desktop\TM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0" y="3133956"/>
            <a:ext cx="1676400" cy="10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0F9231-1766-49AE-A9BB-729D0684C8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1033" y="4186330"/>
            <a:ext cx="1485167" cy="1452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1663D1-20C4-408E-99CF-3A172387C3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284" y="4343399"/>
            <a:ext cx="1575601" cy="1371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1B5FC2-5DC4-466D-8824-884943B1C7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10" y="4343399"/>
            <a:ext cx="2524365" cy="1371600"/>
          </a:xfrm>
          <a:prstGeom prst="rect">
            <a:avLst/>
          </a:prstGeom>
        </p:spPr>
      </p:pic>
      <p:sp>
        <p:nvSpPr>
          <p:cNvPr id="5" name="AutoShape 2" descr="https://www2.snb.ca/content/snb/en/services-to-government/logos/_jcr_content/mainContent_par_snb/columncontrol/col-6-6-1/textimage/image.img.jpg/1492091813092.jpg">
            <a:extLst>
              <a:ext uri="{FF2B5EF4-FFF2-40B4-BE49-F238E27FC236}">
                <a16:creationId xmlns:a16="http://schemas.microsoft.com/office/drawing/2014/main" id="{96FB9E9A-A6D5-4976-BF71-81795D7C50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1058" y="41672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https://www2.snb.ca/content/snb/en/services-to-government/logos/_jcr_content/mainContent_par_snb/columncontrol/col-6-6-2/textimage/image.img.jpg/1492091849050.jpg">
            <a:extLst>
              <a:ext uri="{FF2B5EF4-FFF2-40B4-BE49-F238E27FC236}">
                <a16:creationId xmlns:a16="http://schemas.microsoft.com/office/drawing/2014/main" id="{38E92473-FEBB-40FD-9264-36A7966D40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https://www2.snb.ca/content/dam/snb/images/wordmarks/NB_Canada_Colour.jpg">
            <a:extLst>
              <a:ext uri="{FF2B5EF4-FFF2-40B4-BE49-F238E27FC236}">
                <a16:creationId xmlns:a16="http://schemas.microsoft.com/office/drawing/2014/main" id="{17C427A5-0274-433D-9653-A54F4AE7D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E3C97D-CAE0-4C03-96F9-ED6F0DA36FA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1199" y="4254749"/>
            <a:ext cx="3303559" cy="145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9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Agenda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5334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b="1" dirty="0"/>
              <a:t> Agenda:</a:t>
            </a:r>
            <a:endParaRPr lang="en-CA" dirty="0"/>
          </a:p>
          <a:p>
            <a:pPr marL="0" indent="0" fontAlgn="base">
              <a:buNone/>
            </a:pPr>
            <a:r>
              <a:rPr lang="en-CA" b="1" dirty="0"/>
              <a:t>0930                  Telephone conference lines open </a:t>
            </a:r>
            <a:endParaRPr lang="en-CA" dirty="0"/>
          </a:p>
          <a:p>
            <a:pPr marL="0" indent="0" fontAlgn="base">
              <a:buNone/>
            </a:pPr>
            <a:r>
              <a:rPr lang="en-CA" b="1" dirty="0"/>
              <a:t>0945 - 1010       Teleconference rollcall for participants on the call</a:t>
            </a:r>
            <a:endParaRPr lang="en-CA" dirty="0"/>
          </a:p>
          <a:p>
            <a:pPr marL="0" indent="0" fontAlgn="base">
              <a:buNone/>
            </a:pPr>
            <a:r>
              <a:rPr lang="en-CA" dirty="0"/>
              <a:t> </a:t>
            </a:r>
            <a:br>
              <a:rPr lang="en-CA" dirty="0"/>
            </a:br>
            <a:r>
              <a:rPr lang="en-CA" dirty="0"/>
              <a:t>1010 - 1030       Director NBEMO Opening remarks- Greg MacCallum</a:t>
            </a:r>
            <a:br>
              <a:rPr lang="en-CA" dirty="0"/>
            </a:br>
            <a:r>
              <a:rPr lang="en-CA" dirty="0"/>
              <a:t>1030 - 1045       Exercise design concept presentation – Don Tupper</a:t>
            </a:r>
          </a:p>
          <a:p>
            <a:pPr marL="0" indent="0" fontAlgn="base">
              <a:buNone/>
            </a:pPr>
            <a:br>
              <a:rPr lang="en-CA" dirty="0"/>
            </a:br>
            <a:r>
              <a:rPr lang="en-CA" b="1" dirty="0"/>
              <a:t>1045 - 1100</a:t>
            </a:r>
            <a:r>
              <a:rPr lang="en-CA" dirty="0"/>
              <a:t>        </a:t>
            </a:r>
            <a:r>
              <a:rPr lang="en-CA" b="1" dirty="0"/>
              <a:t>Break (Provided)</a:t>
            </a:r>
            <a:endParaRPr lang="en-CA" dirty="0"/>
          </a:p>
          <a:p>
            <a:pPr marL="0" indent="0" fontAlgn="base">
              <a:buNone/>
            </a:pPr>
            <a:br>
              <a:rPr lang="en-CA" dirty="0"/>
            </a:br>
            <a:r>
              <a:rPr lang="en-CA" dirty="0"/>
              <a:t>1100 - 1130       Exercise Education – Heat Alert Response System (HARS)  </a:t>
            </a:r>
          </a:p>
          <a:p>
            <a:pPr marL="0" indent="0" fontAlgn="base">
              <a:buNone/>
            </a:pPr>
            <a:r>
              <a:rPr lang="en-CA" dirty="0"/>
              <a:t>                          presentation – Public Health Stephan Hamel </a:t>
            </a:r>
          </a:p>
          <a:p>
            <a:pPr marL="0" indent="0" fontAlgn="base">
              <a:buNone/>
            </a:pPr>
            <a:r>
              <a:rPr lang="en-CA" dirty="0"/>
              <a:t>1130-1200	       Exercise Education – Environment and Climate Change </a:t>
            </a:r>
          </a:p>
          <a:p>
            <a:pPr marL="0" indent="0" fontAlgn="base">
              <a:buNone/>
            </a:pPr>
            <a:r>
              <a:rPr lang="en-CA" dirty="0"/>
              <a:t>                         Canada (ECCC) presentation – Jill </a:t>
            </a:r>
            <a:r>
              <a:rPr lang="en-CA" dirty="0" err="1"/>
              <a:t>Maepea</a:t>
            </a:r>
            <a:r>
              <a:rPr lang="en-CA" dirty="0"/>
              <a:t>   </a:t>
            </a:r>
          </a:p>
          <a:p>
            <a:pPr marL="0" indent="0" fontAlgn="base">
              <a:buNone/>
            </a:pPr>
            <a:r>
              <a:rPr lang="en-CA" dirty="0"/>
              <a:t> </a:t>
            </a:r>
          </a:p>
          <a:p>
            <a:pPr marL="0" indent="0" fontAlgn="base">
              <a:buNone/>
            </a:pPr>
            <a:r>
              <a:rPr lang="en-CA" b="1" dirty="0"/>
              <a:t>1200 - 1300</a:t>
            </a:r>
            <a:r>
              <a:rPr lang="en-CA" dirty="0"/>
              <a:t>        </a:t>
            </a:r>
            <a:r>
              <a:rPr lang="en-CA" b="1" dirty="0"/>
              <a:t>Lunch (Provided)</a:t>
            </a:r>
            <a:endParaRPr lang="en-CA" dirty="0"/>
          </a:p>
          <a:p>
            <a:pPr marL="0" indent="0" fontAlgn="base">
              <a:buNone/>
            </a:pPr>
            <a:r>
              <a:rPr lang="en-CA" dirty="0"/>
              <a:t>      </a:t>
            </a:r>
          </a:p>
          <a:p>
            <a:pPr marL="0" indent="0" fontAlgn="base">
              <a:buNone/>
            </a:pPr>
            <a:r>
              <a:rPr lang="en-CA" dirty="0"/>
              <a:t>1300 - 1345        Objectives Confirmation/Surveys – Provincial Liaison                 </a:t>
            </a:r>
          </a:p>
          <a:p>
            <a:pPr marL="0" indent="0" fontAlgn="base">
              <a:buNone/>
            </a:pPr>
            <a:r>
              <a:rPr lang="en-CA" dirty="0"/>
              <a:t>                           Officer Peter Gallant    </a:t>
            </a:r>
          </a:p>
          <a:p>
            <a:pPr marL="0" indent="0" fontAlgn="base">
              <a:buNone/>
            </a:pPr>
            <a:r>
              <a:rPr lang="en-CA" dirty="0"/>
              <a:t>1345 - 1400        Exercise Simulation products – Capt. Adam Gorman</a:t>
            </a:r>
          </a:p>
          <a:p>
            <a:pPr marL="0" indent="0" fontAlgn="base">
              <a:buNone/>
            </a:pPr>
            <a:r>
              <a:rPr lang="en-CA" dirty="0"/>
              <a:t> </a:t>
            </a:r>
          </a:p>
          <a:p>
            <a:pPr marL="0" indent="0" fontAlgn="base">
              <a:buNone/>
            </a:pPr>
            <a:r>
              <a:rPr lang="en-CA" b="1" dirty="0"/>
              <a:t>1400 - 1415</a:t>
            </a:r>
            <a:r>
              <a:rPr lang="en-CA" dirty="0"/>
              <a:t>        </a:t>
            </a:r>
            <a:r>
              <a:rPr lang="en-CA" b="1" dirty="0"/>
              <a:t>Break (Provided)</a:t>
            </a:r>
            <a:endParaRPr lang="en-CA" dirty="0"/>
          </a:p>
          <a:p>
            <a:pPr marL="0" indent="0" fontAlgn="base">
              <a:buNone/>
            </a:pPr>
            <a:br>
              <a:rPr lang="en-CA" dirty="0"/>
            </a:br>
            <a:r>
              <a:rPr lang="en-CA" dirty="0"/>
              <a:t>1415 - 1445        Scenario/inject development - Pete L.</a:t>
            </a:r>
            <a:br>
              <a:rPr lang="en-CA" dirty="0"/>
            </a:br>
            <a:r>
              <a:rPr lang="en-CA" dirty="0"/>
              <a:t>1445 - 1500        Confirm Exercise Calendar, Q&amp;A- Don Tupper</a:t>
            </a:r>
          </a:p>
          <a:p>
            <a:pPr marL="0" indent="0">
              <a:buNone/>
            </a:pPr>
            <a:r>
              <a:rPr lang="en-CA"/>
              <a:t>1500 </a:t>
            </a:r>
            <a:r>
              <a:rPr lang="en-CA" dirty="0"/>
              <a:t>- 1515        Closing Remarks- Greg MacCallum, Director NBEMO</a:t>
            </a:r>
          </a:p>
        </p:txBody>
      </p:sp>
    </p:spTree>
    <p:extLst>
      <p:ext uri="{BB962C8B-B14F-4D97-AF65-F5344CB8AC3E}">
        <p14:creationId xmlns:p14="http://schemas.microsoft.com/office/powerpoint/2010/main" val="2186918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246</Words>
  <Application>Microsoft Office PowerPoint</Application>
  <PresentationFormat>On-screen Show (4:3)</PresentationFormat>
  <Paragraphs>43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Exercise Brunswick Charlie 2020</vt:lpstr>
      <vt:lpstr>EXERCISE  Brunswick Charlie</vt:lpstr>
      <vt:lpstr>Aim</vt:lpstr>
      <vt:lpstr>Scope</vt:lpstr>
      <vt:lpstr>Scenario</vt:lpstr>
      <vt:lpstr>PowerPoint Presentation</vt:lpstr>
      <vt:lpstr>Agenda </vt:lpstr>
    </vt:vector>
  </TitlesOfParts>
  <Company>GNB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Tupper, Don (DPS/MSP)</dc:creator>
  <cp:lastModifiedBy>Tupper, Don (DPS/MSP)</cp:lastModifiedBy>
  <cp:revision>39</cp:revision>
  <dcterms:created xsi:type="dcterms:W3CDTF">2018-04-12T17:55:04Z</dcterms:created>
  <dcterms:modified xsi:type="dcterms:W3CDTF">2020-01-09T17:45:42Z</dcterms:modified>
</cp:coreProperties>
</file>