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5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BBB7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>
      <p:cViewPr varScale="1">
        <p:scale>
          <a:sx n="82" d="100"/>
          <a:sy n="82" d="100"/>
        </p:scale>
        <p:origin x="85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813DE-B162-4212-A22E-100121DA596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70E0B-9BD8-40D9-BBFA-61C1C5C059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14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D347C-5AB2-402F-AD31-C5A676B72C29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32510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70E0B-9BD8-40D9-BBFA-61C1C5C0590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51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Communities can participate at what ever level they desire, from the basics such as activation and communication to more in depth level for those that have more resources and want</a:t>
            </a:r>
            <a:r>
              <a:rPr lang="en-CA" baseline="0" dirty="0"/>
              <a:t> a higher level of participation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D347C-5AB2-402F-AD31-C5A676B72C29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6259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Many of NBEMO partners have decided  to take advantage of this opportunity, including ECCC, NB Power, IBC, NBTMR ,PSC</a:t>
            </a:r>
            <a:r>
              <a:rPr lang="en-CA" baseline="0" dirty="0"/>
              <a:t> and </a:t>
            </a:r>
            <a:r>
              <a:rPr lang="en-CA" baseline="0" dirty="0" err="1"/>
              <a:t>Redcross</a:t>
            </a:r>
            <a:r>
              <a:rPr lang="en-CA" baseline="0" dirty="0"/>
              <a:t>, all will add a degree of realism to the Exercise. ECCC, NB Power and </a:t>
            </a:r>
            <a:r>
              <a:rPr lang="en-CA" baseline="0" dirty="0" err="1"/>
              <a:t>and</a:t>
            </a:r>
            <a:r>
              <a:rPr lang="en-CA" baseline="0" dirty="0"/>
              <a:t> IBC will be providing short presentations.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3F26B-BB7D-4B05-9B3E-715D75EC13DF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25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So the next presentation on the agenda is from ECCC.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70E0B-9BD8-40D9-BBFA-61C1C5C0590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468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727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810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962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195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19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683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04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869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044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84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12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A8FF-D9C7-4270-9AF9-EA2F873416A0}" type="datetimeFigureOut">
              <a:rPr lang="en-CA" smtClean="0"/>
              <a:t>12/9/2019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6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Exercise Brunswick Charlie</a:t>
            </a:r>
            <a:br>
              <a:rPr lang="en-CA" dirty="0"/>
            </a:br>
            <a:r>
              <a:rPr lang="en-CA" dirty="0"/>
              <a:t>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0" y="4572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/>
              <a:t>Pete Lussier</a:t>
            </a:r>
          </a:p>
          <a:p>
            <a:pPr algn="ctr"/>
            <a:r>
              <a:rPr lang="en-CA" sz="2400" dirty="0"/>
              <a:t> NBEMO</a:t>
            </a:r>
          </a:p>
        </p:txBody>
      </p:sp>
      <p:pic>
        <p:nvPicPr>
          <p:cNvPr id="8" name="Picture 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267F50CF-66FD-44A2-B6AB-912BF2E165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15" y="1676400"/>
            <a:ext cx="8763000" cy="233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3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CA" b="1" dirty="0"/>
              <a:t>Injects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9906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/>
              <a:t>All injects serve an overarching purpose: to evoke a response and cause exercise participants to make decisions or take actions that meet the exercise objectives. Injects are planned, pre-written, scheduled and allocated to a specific facilitator to deliver to one or more participants.</a:t>
            </a:r>
          </a:p>
          <a:p>
            <a:r>
              <a:rPr lang="en-CA" dirty="0"/>
              <a:t>Exercise injects are usually delivered by exercise control ( EXCON) or trusted Agents( TAs)</a:t>
            </a:r>
          </a:p>
        </p:txBody>
      </p:sp>
    </p:spTree>
    <p:extLst>
      <p:ext uri="{BB962C8B-B14F-4D97-AF65-F5344CB8AC3E}">
        <p14:creationId xmlns:p14="http://schemas.microsoft.com/office/powerpoint/2010/main" val="370978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5DD97ED-AEE1-410D-B109-4186543B30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5862"/>
            <a:ext cx="5334000" cy="56974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96509C-99A0-4ACB-8A34-DFE1B735ACE5}"/>
              </a:ext>
            </a:extLst>
          </p:cNvPr>
          <p:cNvSpPr txBox="1"/>
          <p:nvPr/>
        </p:nvSpPr>
        <p:spPr>
          <a:xfrm>
            <a:off x="5719793" y="681335"/>
            <a:ext cx="3424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Inject form for Ex BC 2020</a:t>
            </a:r>
          </a:p>
        </p:txBody>
      </p:sp>
    </p:spTree>
    <p:extLst>
      <p:ext uri="{BB962C8B-B14F-4D97-AF65-F5344CB8AC3E}">
        <p14:creationId xmlns:p14="http://schemas.microsoft.com/office/powerpoint/2010/main" val="53840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F5A8FE-2862-4E2E-9ED1-2D3DA52549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0"/>
            <a:ext cx="4454705" cy="5715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62051A2-E149-4AF9-BC0D-7F4A1CEB5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506" y="0"/>
            <a:ext cx="4214510" cy="48686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6C28F4-D273-4A99-BF03-026AD4678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4783015"/>
            <a:ext cx="3810000" cy="85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7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www2.snb.ca/content/snb/en/services-to-government/logos/_jcr_content/mainContent_par_snb/columncontrol/col-6-6-1/textimage/image.img.jpg/1492091813092.jpg">
            <a:extLst>
              <a:ext uri="{FF2B5EF4-FFF2-40B4-BE49-F238E27FC236}">
                <a16:creationId xmlns:a16="http://schemas.microsoft.com/office/drawing/2014/main" id="{96FB9E9A-A6D5-4976-BF71-81795D7C50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41058" y="416720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" name="AutoShape 6" descr="https://www2.snb.ca/content/dam/snb/images/wordmarks/NB_Canada_Colour.jpg">
            <a:extLst>
              <a:ext uri="{FF2B5EF4-FFF2-40B4-BE49-F238E27FC236}">
                <a16:creationId xmlns:a16="http://schemas.microsoft.com/office/drawing/2014/main" id="{17C427A5-0274-433D-9653-A54F4AE7DA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5854D6-743F-4732-8EC9-8DB9043D7B6F}"/>
              </a:ext>
            </a:extLst>
          </p:cNvPr>
          <p:cNvSpPr txBox="1"/>
          <p:nvPr/>
        </p:nvSpPr>
        <p:spPr>
          <a:xfrm>
            <a:off x="3390900" y="31652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dirty="0"/>
              <a:t>Inject Bank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A7C48A-71B0-4794-8B45-110AA80DCD73}"/>
              </a:ext>
            </a:extLst>
          </p:cNvPr>
          <p:cNvSpPr txBox="1"/>
          <p:nvPr/>
        </p:nvSpPr>
        <p:spPr>
          <a:xfrm>
            <a:off x="609600" y="1295400"/>
            <a:ext cx="701499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An inject bank will be created to assist playing communities with a wide</a:t>
            </a:r>
          </a:p>
          <a:p>
            <a:r>
              <a:rPr lang="en-CA" dirty="0"/>
              <a:t>variety of inject examples: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Communication's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EOC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Evacuation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Flooding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GSAR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Law Enforcement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Transportation</a:t>
            </a:r>
          </a:p>
          <a:p>
            <a:r>
              <a:rPr lang="en-CA" dirty="0"/>
              <a:t> </a:t>
            </a:r>
          </a:p>
          <a:p>
            <a:r>
              <a:rPr lang="en-CA" dirty="0"/>
              <a:t>NOTE: This inject bank will be available on the Exercise Brunswick Charlie</a:t>
            </a:r>
          </a:p>
          <a:p>
            <a:r>
              <a:rPr lang="en-CA" dirty="0"/>
              <a:t>Website.</a:t>
            </a:r>
          </a:p>
        </p:txBody>
      </p:sp>
    </p:spTree>
    <p:extLst>
      <p:ext uri="{BB962C8B-B14F-4D97-AF65-F5344CB8AC3E}">
        <p14:creationId xmlns:p14="http://schemas.microsoft.com/office/powerpoint/2010/main" val="253889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533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54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18691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12897</TotalTime>
  <Words>165</Words>
  <Application>Microsoft Office PowerPoint</Application>
  <PresentationFormat>On-screen Show (4:3)</PresentationFormat>
  <Paragraphs>32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Exercise Brunswick Charlie 2020</vt:lpstr>
      <vt:lpstr>Injects</vt:lpstr>
      <vt:lpstr>PowerPoint Presentation</vt:lpstr>
      <vt:lpstr>PowerPoint Presentation</vt:lpstr>
      <vt:lpstr>PowerPoint Presentation</vt:lpstr>
      <vt:lpstr> </vt:lpstr>
    </vt:vector>
  </TitlesOfParts>
  <Company>GNB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Tupper, Don (DPS/MSP)</dc:creator>
  <cp:lastModifiedBy>Lussier, Pete (DPS/MSP)</cp:lastModifiedBy>
  <cp:revision>50</cp:revision>
  <dcterms:created xsi:type="dcterms:W3CDTF">2018-04-12T17:55:04Z</dcterms:created>
  <dcterms:modified xsi:type="dcterms:W3CDTF">2019-12-13T13:08:29Z</dcterms:modified>
</cp:coreProperties>
</file>