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59" r:id="rId3"/>
    <p:sldId id="260" r:id="rId4"/>
    <p:sldId id="265" r:id="rId5"/>
    <p:sldId id="267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BBB7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63208" autoAdjust="0"/>
  </p:normalViewPr>
  <p:slideViewPr>
    <p:cSldViewPr>
      <p:cViewPr varScale="1">
        <p:scale>
          <a:sx n="46" d="100"/>
          <a:sy n="46" d="100"/>
        </p:scale>
        <p:origin x="210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813DE-B162-4212-A22E-100121DA596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70E0B-9BD8-40D9-BBFA-61C1C5C0590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74146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D347C-5AB2-402F-AD31-C5A676B72C29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325107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70E0B-9BD8-40D9-BBFA-61C1C5C05900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513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Les collectivités peuvent déterminer leur niveau de participation, qui va de la base, comme l’activation et la communication, à un niveau plus avancé pour celles qui ont plus de ressources et qui veulent participer à un niveau supérieur.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D347C-5AB2-402F-AD31-C5A676B72C29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6259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 nombreux partenaires de l’OMU NB ont décidé de saisir cette occasion et d’ainsi ajouter une dose de réalisme à cet exercice, notamment, Environnement et Changement climatique Canada (ECCC), Énergie NB, le Bureau d’assurance du Canada (BAC), le système de radiocommunications mobiles à ressources partagées du Nouveau-Brunswick, Sécurité publique Canada et la Croix-Rouge. ECCC, Énergie NB et le BAC offriront de courtes présentations.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3F26B-BB7D-4B05-9B3E-715D75EC13DF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625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/>
              <a:t>La prochaine présentation prévue est celle d’ECCC.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F70E0B-9BD8-40D9-BBFA-61C1C5C05900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468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727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810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9625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195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19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683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04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869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044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784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612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A8FF-D9C7-4270-9AF9-EA2F873416A0}" type="datetimeFigureOut">
              <a:rPr lang="en-CA" smtClean="0"/>
              <a:t>2020-01-07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5C9C6-04C9-450F-BC7A-B2B6B847640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60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Exercice</a:t>
            </a:r>
            <a:r>
              <a:rPr lang="en-CA" dirty="0"/>
              <a:t> Brunswick Charlie</a:t>
            </a:r>
            <a:br>
              <a:rPr lang="en-CA" dirty="0"/>
            </a:br>
            <a:r>
              <a:rPr lang="en-CA" dirty="0"/>
              <a:t>2020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00400" y="45720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400" dirty="0"/>
              <a:t>Pete Lussier</a:t>
            </a:r>
          </a:p>
          <a:p>
            <a:pPr algn="ctr"/>
            <a:r>
              <a:rPr lang="en-CA" sz="2400" dirty="0"/>
              <a:t>OMU NB</a:t>
            </a:r>
          </a:p>
        </p:txBody>
      </p:sp>
      <p:pic>
        <p:nvPicPr>
          <p:cNvPr id="8" name="Picture 7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267F50CF-66FD-44A2-B6AB-912BF2E165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415" y="1676400"/>
            <a:ext cx="8763000" cy="233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38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CA" b="1" dirty="0" err="1"/>
              <a:t>Intrants</a:t>
            </a:r>
            <a:endParaRPr lang="en-CA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990600"/>
            <a:ext cx="8686800" cy="4525963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Tous les intrants ont un but essentiel : susciter une intervention et inciter les participants à prendre des décisions ou à prendre des mesures qui répondent aux objectifs de l’exercice. Les intrants sont préparés, écrits à l’avance, planifiés et assignés à certains animateurs qui les transmettront à un ou plusieurs participants.</a:t>
            </a:r>
          </a:p>
          <a:p>
            <a:r>
              <a:rPr lang="fr-FR" dirty="0"/>
              <a:t>Les intrants sont habituellement transmis par le dispositif de contrôle de l’exercice (EXCON) ou par des agents de confiance (AC)</a:t>
            </a:r>
          </a:p>
        </p:txBody>
      </p:sp>
    </p:spTree>
    <p:extLst>
      <p:ext uri="{BB962C8B-B14F-4D97-AF65-F5344CB8AC3E}">
        <p14:creationId xmlns:p14="http://schemas.microsoft.com/office/powerpoint/2010/main" val="3709788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5DD97ED-AEE1-410D-B109-4186543B30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0553" y="0"/>
            <a:ext cx="5334000" cy="56974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96509C-99A0-4ACB-8A34-DFE1B735ACE5}"/>
              </a:ext>
            </a:extLst>
          </p:cNvPr>
          <p:cNvSpPr txBox="1"/>
          <p:nvPr/>
        </p:nvSpPr>
        <p:spPr>
          <a:xfrm>
            <a:off x="5719794" y="681335"/>
            <a:ext cx="30536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/>
              <a:t>Formulaire d’intrant pour l’exercice BC 2020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538409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F5A8FE-2862-4E2E-9ED1-2D3DA52549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" y="0"/>
            <a:ext cx="4454705" cy="5715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B62051A2-E149-4AF9-BC0D-7F4A1CEB5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9506" y="0"/>
            <a:ext cx="4214510" cy="486866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76C28F4-D273-4A99-BF03-026AD46787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0" y="4783015"/>
            <a:ext cx="3810000" cy="85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77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https://www2.snb.ca/content/snb/en/services-to-government/logos/_jcr_content/mainContent_par_snb/columncontrol/col-6-6-1/textimage/image.img.jpg/1492091813092.jpg">
            <a:extLst>
              <a:ext uri="{FF2B5EF4-FFF2-40B4-BE49-F238E27FC236}">
                <a16:creationId xmlns:a16="http://schemas.microsoft.com/office/drawing/2014/main" id="{96FB9E9A-A6D5-4976-BF71-81795D7C50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41058" y="4167204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8" name="AutoShape 6" descr="https://www2.snb.ca/content/dam/snb/images/wordmarks/NB_Canada_Colour.jpg">
            <a:extLst>
              <a:ext uri="{FF2B5EF4-FFF2-40B4-BE49-F238E27FC236}">
                <a16:creationId xmlns:a16="http://schemas.microsoft.com/office/drawing/2014/main" id="{17C427A5-0274-433D-9653-A54F4AE7DA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5854D6-743F-4732-8EC9-8DB9043D7B6F}"/>
              </a:ext>
            </a:extLst>
          </p:cNvPr>
          <p:cNvSpPr txBox="1"/>
          <p:nvPr/>
        </p:nvSpPr>
        <p:spPr>
          <a:xfrm>
            <a:off x="1905000" y="31652"/>
            <a:ext cx="44577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dirty="0"/>
              <a:t>Banque </a:t>
            </a:r>
            <a:r>
              <a:rPr lang="en-CA" sz="4400" dirty="0" err="1"/>
              <a:t>d’intrants</a:t>
            </a:r>
            <a:endParaRPr lang="en-CA" sz="4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A7C48A-71B0-4794-8B45-110AA80DCD73}"/>
              </a:ext>
            </a:extLst>
          </p:cNvPr>
          <p:cNvSpPr txBox="1"/>
          <p:nvPr/>
        </p:nvSpPr>
        <p:spPr>
          <a:xfrm>
            <a:off x="609601" y="1295400"/>
            <a:ext cx="8382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Une banque d’intrants portant sur une grande variété de situations sera constituée pour aider les collectivités : </a:t>
            </a:r>
            <a:r>
              <a:rPr lang="en-CA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Communications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Centre des opérations d’urgence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Évacuation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Incendie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Inondations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Recherche au sol et sauvetage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Santé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Organismes d’application de la loi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Transport</a:t>
            </a:r>
          </a:p>
          <a:p>
            <a:r>
              <a:rPr lang="en-CA" dirty="0"/>
              <a:t> </a:t>
            </a:r>
          </a:p>
          <a:p>
            <a:r>
              <a:rPr lang="fr-FR" dirty="0"/>
              <a:t>REMARQUE : La banque d’intrants sera disponible sur le site Web de l’Exercice Brunswick Charlie.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38894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5334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CA" sz="54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1869180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12900</TotalTime>
  <Words>280</Words>
  <Application>Microsoft Office PowerPoint</Application>
  <PresentationFormat>On-screen Show (4:3)</PresentationFormat>
  <Paragraphs>30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Exercice Brunswick Charlie 2020</vt:lpstr>
      <vt:lpstr>Intrants</vt:lpstr>
      <vt:lpstr>PowerPoint Presentation</vt:lpstr>
      <vt:lpstr>PowerPoint Presentation</vt:lpstr>
      <vt:lpstr>PowerPoint Presentation</vt:lpstr>
      <vt:lpstr> </vt:lpstr>
    </vt:vector>
  </TitlesOfParts>
  <Company>GNB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Tupper, Don (DPS/MSP)</dc:creator>
  <cp:lastModifiedBy>McKeen, Kate (DPS/MSP)</cp:lastModifiedBy>
  <cp:revision>53</cp:revision>
  <dcterms:created xsi:type="dcterms:W3CDTF">2018-04-12T17:55:04Z</dcterms:created>
  <dcterms:modified xsi:type="dcterms:W3CDTF">2020-01-07T19:43:15Z</dcterms:modified>
</cp:coreProperties>
</file>